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91" r:id="rId3"/>
    <p:sldId id="292" r:id="rId4"/>
    <p:sldId id="301" r:id="rId5"/>
    <p:sldId id="29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DhTlo7b0tiyv0jfhNXf7U3vBo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888ffffd40_1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4" name="Google Shape;434;g888ffffd40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945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888ffffd40_1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34" name="Google Shape;434;g888ffffd40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888ffffd40_1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34" name="Google Shape;434;g888ffffd40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497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Duas Partes de Conteúd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755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3048000" y="4394702"/>
            <a:ext cx="6201732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41778" y="4774601"/>
            <a:ext cx="774677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Informativo DGD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888ffffd40_1_15"/>
          <p:cNvSpPr/>
          <p:nvPr/>
        </p:nvSpPr>
        <p:spPr>
          <a:xfrm>
            <a:off x="0" y="0"/>
            <a:ext cx="12192000" cy="10425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g888ffffd40_1_15"/>
          <p:cNvSpPr txBox="1">
            <a:spLocks noGrp="1"/>
          </p:cNvSpPr>
          <p:nvPr>
            <p:ph type="title"/>
          </p:nvPr>
        </p:nvSpPr>
        <p:spPr>
          <a:xfrm>
            <a:off x="362712" y="-101219"/>
            <a:ext cx="11250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sz="2800" b="1" dirty="0"/>
              <a:t>Você sabe qual a importância do feedback na Avaliação de Desempenho?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D1BF750-05A5-4956-BCEB-9EF8BA1AB223}"/>
              </a:ext>
            </a:extLst>
          </p:cNvPr>
          <p:cNvSpPr txBox="1"/>
          <p:nvPr/>
        </p:nvSpPr>
        <p:spPr>
          <a:xfrm>
            <a:off x="467360" y="1884510"/>
            <a:ext cx="73456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O feedback, também conhecido como devolutiva, é a oportunidade que chefia e servidor possuem, durante a Avaliação de Desempenho, para conversar sobre o desenvolvimento do trabalho do servidor, no período avaliativo. No entanto, é importante destacar que o feedback deve ocorrer, sempre que necessário, no dia a dia do trabalho. </a:t>
            </a:r>
          </a:p>
          <a:p>
            <a:pPr algn="just"/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Por meio do diálogo constante, a chefia pode incentivar a manutenção daquilo que está sendo positivo e demonstrar o que precisa ser aprimorado. Assim, o servidor além de ter a oportunidade de trabalhar as suas dificuldades, antes mesmo de ser avaliado, pode refletir junto à chefia sobre os aspectos que possam estar atrapalhando o seu desempenho.</a:t>
            </a:r>
          </a:p>
          <a:p>
            <a:pPr algn="just"/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oogle Shape;388;p28">
            <a:extLst>
              <a:ext uri="{FF2B5EF4-FFF2-40B4-BE49-F238E27FC236}">
                <a16:creationId xmlns:a16="http://schemas.microsoft.com/office/drawing/2014/main" id="{C8E45E41-0114-47C2-949C-237605440D98}"/>
              </a:ext>
            </a:extLst>
          </p:cNvPr>
          <p:cNvSpPr/>
          <p:nvPr/>
        </p:nvSpPr>
        <p:spPr>
          <a:xfrm>
            <a:off x="467360" y="1325700"/>
            <a:ext cx="7589519" cy="481094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474;p48">
            <a:extLst>
              <a:ext uri="{FF2B5EF4-FFF2-40B4-BE49-F238E27FC236}">
                <a16:creationId xmlns:a16="http://schemas.microsoft.com/office/drawing/2014/main" id="{E491E790-22FE-47D5-B922-62979545B1C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67325" y="2560958"/>
            <a:ext cx="2691922" cy="2340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75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888ffffd40_1_15"/>
          <p:cNvSpPr/>
          <p:nvPr/>
        </p:nvSpPr>
        <p:spPr>
          <a:xfrm>
            <a:off x="0" y="0"/>
            <a:ext cx="12192000" cy="10425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g888ffffd40_1_15"/>
          <p:cNvSpPr txBox="1">
            <a:spLocks noGrp="1"/>
          </p:cNvSpPr>
          <p:nvPr>
            <p:ph type="title"/>
          </p:nvPr>
        </p:nvSpPr>
        <p:spPr>
          <a:xfrm>
            <a:off x="362712" y="-101219"/>
            <a:ext cx="11250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sz="2800" b="1" dirty="0"/>
              <a:t>Você sabe qual a importância do feedback na Avaliação de Desempenho?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F3C14C9-2792-4F67-8040-1CE3C8BD851C}"/>
              </a:ext>
            </a:extLst>
          </p:cNvPr>
          <p:cNvSpPr txBox="1"/>
          <p:nvPr/>
        </p:nvSpPr>
        <p:spPr>
          <a:xfrm>
            <a:off x="4071894" y="1884679"/>
            <a:ext cx="68372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Melhora a comunicação entre chefia e servidor, além da reflexão sobre o trabalho;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Ajuda a perceber pontos fortes e aspectos a serem aprimorados;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 os servidores, a partir da percepção dos resultados do seu trabalho;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Ajuda a identificar os fatores externos que impactam tanto no desenvolvimento individual quanto no da equipe;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Constrói soluções coletivas para os problemas enfrentados, visando à melhoria dos serviços prestados.</a:t>
            </a:r>
          </a:p>
        </p:txBody>
      </p:sp>
      <p:pic>
        <p:nvPicPr>
          <p:cNvPr id="12" name="Google Shape;364;g888ffffd40_1_1">
            <a:extLst>
              <a:ext uri="{FF2B5EF4-FFF2-40B4-BE49-F238E27FC236}">
                <a16:creationId xmlns:a16="http://schemas.microsoft.com/office/drawing/2014/main" id="{A635FFD8-6FAE-42E1-8AAB-3F1472DAB0E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5060" y="3429000"/>
            <a:ext cx="1927880" cy="154427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365;g888ffffd40_1_1">
            <a:extLst>
              <a:ext uri="{FF2B5EF4-FFF2-40B4-BE49-F238E27FC236}">
                <a16:creationId xmlns:a16="http://schemas.microsoft.com/office/drawing/2014/main" id="{B368A449-C409-4C3F-A3F8-D7F47DB054DB}"/>
              </a:ext>
            </a:extLst>
          </p:cNvPr>
          <p:cNvSpPr/>
          <p:nvPr/>
        </p:nvSpPr>
        <p:spPr>
          <a:xfrm rot="457801">
            <a:off x="1375405" y="2302020"/>
            <a:ext cx="2066727" cy="1480802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/>
            <a:endParaRPr lang="pt-BR" sz="18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CA1A7D1-7302-47BC-8892-0711E1612CCA}"/>
              </a:ext>
            </a:extLst>
          </p:cNvPr>
          <p:cNvSpPr txBox="1"/>
          <p:nvPr/>
        </p:nvSpPr>
        <p:spPr>
          <a:xfrm>
            <a:off x="1566136" y="2498655"/>
            <a:ext cx="1742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o feedback pode ajudar no desenvolvimento do meu trabalho?</a:t>
            </a:r>
          </a:p>
        </p:txBody>
      </p:sp>
      <p:sp>
        <p:nvSpPr>
          <p:cNvPr id="14" name="Google Shape;388;p28">
            <a:extLst>
              <a:ext uri="{FF2B5EF4-FFF2-40B4-BE49-F238E27FC236}">
                <a16:creationId xmlns:a16="http://schemas.microsoft.com/office/drawing/2014/main" id="{A81D3044-F7CA-40E5-BC57-22A28D213870}"/>
              </a:ext>
            </a:extLst>
          </p:cNvPr>
          <p:cNvSpPr/>
          <p:nvPr/>
        </p:nvSpPr>
        <p:spPr>
          <a:xfrm>
            <a:off x="3989104" y="1760299"/>
            <a:ext cx="7156416" cy="394208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010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888ffffd40_1_15"/>
          <p:cNvSpPr/>
          <p:nvPr/>
        </p:nvSpPr>
        <p:spPr>
          <a:xfrm>
            <a:off x="0" y="0"/>
            <a:ext cx="12192000" cy="10425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g888ffffd40_1_15"/>
          <p:cNvSpPr txBox="1">
            <a:spLocks noGrp="1"/>
          </p:cNvSpPr>
          <p:nvPr>
            <p:ph type="title"/>
          </p:nvPr>
        </p:nvSpPr>
        <p:spPr>
          <a:xfrm>
            <a:off x="362712" y="-101219"/>
            <a:ext cx="11250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BR" sz="2800" b="1" dirty="0"/>
              <a:t>Você sabe qual a importância do feedback na Avaliação de Desempenho?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3C28715-92BA-4F99-84E7-FD47B164C91E}"/>
              </a:ext>
            </a:extLst>
          </p:cNvPr>
          <p:cNvSpPr txBox="1"/>
          <p:nvPr/>
        </p:nvSpPr>
        <p:spPr>
          <a:xfrm>
            <a:off x="1046480" y="3767004"/>
            <a:ext cx="5496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Servidor e chefia, mesmo nesse momento de pandemia, não deixem de realizar o feedback! Um bom diálogo sobre os aspectos avaliados, as potencialidades apresentadas, as dificuldades envolvidas e as necessidades de aprimoramento tornam a avaliação de desempenho uma ferramenta importante, tanto para o desempenho individual, quanto institucional.</a:t>
            </a: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 descr="Imagem relacionada">
            <a:extLst>
              <a:ext uri="{FF2B5EF4-FFF2-40B4-BE49-F238E27FC236}">
                <a16:creationId xmlns:a16="http://schemas.microsoft.com/office/drawing/2014/main" id="{9ACFBE76-86AE-483A-913A-992FC34D8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5384">
            <a:off x="164550" y="1620805"/>
            <a:ext cx="3242189" cy="129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0844BF3-B0F2-4548-A97F-6711E8209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199" y="2763619"/>
            <a:ext cx="4641893" cy="331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388;p28">
            <a:extLst>
              <a:ext uri="{FF2B5EF4-FFF2-40B4-BE49-F238E27FC236}">
                <a16:creationId xmlns:a16="http://schemas.microsoft.com/office/drawing/2014/main" id="{DBA4E553-47CB-446C-9A5C-2DB591BF8E71}"/>
              </a:ext>
            </a:extLst>
          </p:cNvPr>
          <p:cNvSpPr/>
          <p:nvPr/>
        </p:nvSpPr>
        <p:spPr>
          <a:xfrm>
            <a:off x="944881" y="3645213"/>
            <a:ext cx="5720080" cy="2278067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613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063595">
            <a:off x="6806795" y="3039371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050676">
            <a:off x="6763216" y="3320282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2545">
            <a:off x="8068865" y="1841059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326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do Office</vt:lpstr>
      <vt:lpstr>Apresentação do PowerPoint</vt:lpstr>
      <vt:lpstr>Você sabe qual a importância do feedback na Avaliação de Desempenho?</vt:lpstr>
      <vt:lpstr>Você sabe qual a importância do feedback na Avaliação de Desempenho?</vt:lpstr>
      <vt:lpstr>Você sabe qual a importância do feedback na Avaliação de Desempenho?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 Miranda</cp:lastModifiedBy>
  <cp:revision>158</cp:revision>
  <dcterms:created xsi:type="dcterms:W3CDTF">2020-03-16T18:32:11Z</dcterms:created>
  <dcterms:modified xsi:type="dcterms:W3CDTF">2021-02-19T21:16:25Z</dcterms:modified>
</cp:coreProperties>
</file>